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8" r:id="rId4"/>
    <p:sldId id="257" r:id="rId5"/>
    <p:sldId id="259" r:id="rId6"/>
    <p:sldId id="260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5"/>
    <p:restoredTop sz="95588"/>
  </p:normalViewPr>
  <p:slideViewPr>
    <p:cSldViewPr snapToGrid="0" snapToObjects="1">
      <p:cViewPr varScale="1">
        <p:scale>
          <a:sx n="72" d="100"/>
          <a:sy n="72" d="100"/>
        </p:scale>
        <p:origin x="208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5410-4080-DC46-8034-9277D46F26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BIG DATA TECHNOLOGY APPLICATION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5FB557-CB9E-C145-A0EC-A5AB761CAB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1- SENTIMENT ANALYSIS ON STREAM OF TWEETS</a:t>
            </a:r>
          </a:p>
          <a:p>
            <a:r>
              <a:rPr lang="en-US" dirty="0"/>
              <a:t>2- APPLICATION OF KAFKA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688F53-4C84-5A49-9BEE-3983A8D99124}"/>
              </a:ext>
            </a:extLst>
          </p:cNvPr>
          <p:cNvSpPr txBox="1"/>
          <p:nvPr/>
        </p:nvSpPr>
        <p:spPr>
          <a:xfrm>
            <a:off x="8822724" y="6264062"/>
            <a:ext cx="3830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ROMUALD POGO KAMOU</a:t>
            </a:r>
          </a:p>
        </p:txBody>
      </p:sp>
    </p:spTree>
    <p:extLst>
      <p:ext uri="{BB962C8B-B14F-4D97-AF65-F5344CB8AC3E}">
        <p14:creationId xmlns:p14="http://schemas.microsoft.com/office/powerpoint/2010/main" val="3166650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AAE27-5099-DF49-B4B8-8808CAC67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2693" y="816638"/>
            <a:ext cx="4185949" cy="1320800"/>
          </a:xfrm>
        </p:spPr>
        <p:txBody>
          <a:bodyPr>
            <a:normAutofit/>
          </a:bodyPr>
          <a:lstStyle/>
          <a:p>
            <a:r>
              <a:rPr lang="en-US" dirty="0"/>
              <a:t>KAFKA PRODUCER</a:t>
            </a:r>
          </a:p>
        </p:txBody>
      </p:sp>
      <p:pic>
        <p:nvPicPr>
          <p:cNvPr id="4" name="Picture 3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0F1B6D4B-803E-C141-AD0B-64994A8A6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31" y="539777"/>
            <a:ext cx="2500978" cy="450627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04B739-4C61-B540-AC28-B1509A1BF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3283" y="2160589"/>
            <a:ext cx="4410718" cy="3880773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AF2B215-3219-F84E-B3E7-4E20DD3A5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163" y="5128088"/>
            <a:ext cx="7856135" cy="18265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5600F0-DA34-2D40-8E34-670BE4DEED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4671" y="539777"/>
            <a:ext cx="2794000" cy="1143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5074D8-B459-E649-8290-894F21A5CF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9359" y="2686050"/>
            <a:ext cx="58547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556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12C6C-853E-D143-9E97-BFA15C231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22DD84F-8459-AB4D-AD8F-4572A7490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2693" y="816638"/>
            <a:ext cx="4185949" cy="1320800"/>
          </a:xfrm>
        </p:spPr>
        <p:txBody>
          <a:bodyPr>
            <a:normAutofit/>
          </a:bodyPr>
          <a:lstStyle/>
          <a:p>
            <a:r>
              <a:rPr lang="en-US" dirty="0"/>
              <a:t>KAFKA CONSUMER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476AAF-071F-7B43-93B5-5419B74D5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671" y="539777"/>
            <a:ext cx="2794000" cy="1143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536AB8-85B6-DE44-83BD-29E189866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08846"/>
            <a:ext cx="3511202" cy="55491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A1A149-9A24-9A4A-8BB5-7F6B3CC900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8045" y="4445000"/>
            <a:ext cx="5245100" cy="2413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B85960-97D3-A745-89FA-A3650BC163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5968" y="2249497"/>
            <a:ext cx="52451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037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E49B4-CA11-D04F-9035-F7C1BB0E0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80175"/>
            <a:ext cx="9470713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1- SENTIMENT ANALYSIS ON STREAM OF TWEETS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B2492-D001-9342-A31E-A06C77B81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827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337E5-F11F-2B4F-99BA-E957F948B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294570" cy="1320800"/>
          </a:xfrm>
        </p:spPr>
        <p:txBody>
          <a:bodyPr/>
          <a:lstStyle/>
          <a:p>
            <a:r>
              <a:rPr lang="en-US" dirty="0"/>
              <a:t>ALGORITHM APPLIED ON BATCH OF TWEETS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1C14C-0A70-5E4F-8023-8D0A314BA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95168"/>
            <a:ext cx="8596668" cy="4546194"/>
          </a:xfrm>
        </p:spPr>
        <p:txBody>
          <a:bodyPr>
            <a:normAutofit/>
          </a:bodyPr>
          <a:lstStyle/>
          <a:p>
            <a:r>
              <a:rPr lang="en-US" dirty="0"/>
              <a:t>Begin</a:t>
            </a:r>
          </a:p>
          <a:p>
            <a:pPr lvl="1"/>
            <a:r>
              <a:rPr lang="en-US" dirty="0" err="1"/>
              <a:t>Catalog_word</a:t>
            </a:r>
            <a:r>
              <a:rPr lang="en-US" dirty="0"/>
              <a:t> &lt;– load(</a:t>
            </a:r>
            <a:r>
              <a:rPr lang="en-US" dirty="0" err="1"/>
              <a:t>file_catalog_word_sentiment.txt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Batch_tweets</a:t>
            </a:r>
            <a:r>
              <a:rPr lang="en-US" dirty="0"/>
              <a:t> &lt;- </a:t>
            </a:r>
            <a:r>
              <a:rPr lang="en-US" dirty="0" err="1"/>
              <a:t>TwitterStreamUtil.fetchTweets</a:t>
            </a:r>
            <a:r>
              <a:rPr lang="en-US" dirty="0"/>
              <a:t>(</a:t>
            </a:r>
            <a:r>
              <a:rPr lang="en-US" dirty="0" err="1"/>
              <a:t>time_interval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Filter_tweets</a:t>
            </a:r>
            <a:r>
              <a:rPr lang="en-US" dirty="0"/>
              <a:t> &lt;- </a:t>
            </a:r>
            <a:r>
              <a:rPr lang="en-US" dirty="0" err="1"/>
              <a:t>Batch_tweets</a:t>
            </a:r>
            <a:r>
              <a:rPr lang="en-US" dirty="0"/>
              <a:t> .filter(</a:t>
            </a:r>
            <a:r>
              <a:rPr lang="en-US" dirty="0" err="1"/>
              <a:t>Key_Words_Subject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ForEach</a:t>
            </a:r>
            <a:r>
              <a:rPr lang="en-US" dirty="0"/>
              <a:t>(tweet of </a:t>
            </a:r>
            <a:r>
              <a:rPr lang="en-US" dirty="0" err="1"/>
              <a:t>Filter_tweets</a:t>
            </a:r>
            <a:r>
              <a:rPr lang="en-US" dirty="0"/>
              <a:t> ){</a:t>
            </a:r>
          </a:p>
          <a:p>
            <a:pPr lvl="2"/>
            <a:r>
              <a:rPr lang="en-US" dirty="0" err="1"/>
              <a:t>listWordCount</a:t>
            </a:r>
            <a:r>
              <a:rPr lang="en-US" dirty="0"/>
              <a:t> &lt;- wordcount(tweet)</a:t>
            </a:r>
          </a:p>
          <a:p>
            <a:pPr lvl="2"/>
            <a:r>
              <a:rPr lang="en-US" dirty="0" err="1"/>
              <a:t>ForEach</a:t>
            </a:r>
            <a:r>
              <a:rPr lang="en-US" dirty="0"/>
              <a:t>(&lt;word, count&gt; of </a:t>
            </a:r>
            <a:r>
              <a:rPr lang="en-US" dirty="0" err="1"/>
              <a:t>listWordCount</a:t>
            </a:r>
            <a:r>
              <a:rPr lang="en-US" dirty="0"/>
              <a:t>){</a:t>
            </a:r>
          </a:p>
          <a:p>
            <a:pPr lvl="3"/>
            <a:r>
              <a:rPr lang="en-US" dirty="0" err="1"/>
              <a:t>Sentiment_value</a:t>
            </a:r>
            <a:r>
              <a:rPr lang="en-US" dirty="0"/>
              <a:t> += </a:t>
            </a:r>
            <a:r>
              <a:rPr lang="en-US" dirty="0" err="1"/>
              <a:t>Catalog_word</a:t>
            </a:r>
            <a:r>
              <a:rPr lang="en-US" dirty="0"/>
              <a:t> (word).sentiment ^ count</a:t>
            </a:r>
          </a:p>
          <a:p>
            <a:pPr lvl="2"/>
            <a:r>
              <a:rPr lang="en-US" dirty="0"/>
              <a:t>}</a:t>
            </a:r>
          </a:p>
          <a:p>
            <a:pPr lvl="2"/>
            <a:r>
              <a:rPr lang="en-US" dirty="0" err="1"/>
              <a:t>HBaseUtil.save</a:t>
            </a:r>
            <a:r>
              <a:rPr lang="en-US" dirty="0"/>
              <a:t>(</a:t>
            </a:r>
            <a:r>
              <a:rPr lang="en-US" dirty="0" err="1"/>
              <a:t>sentiment_value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}</a:t>
            </a:r>
          </a:p>
          <a:p>
            <a:r>
              <a:rPr lang="en-US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468797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4492D-EBBD-EB45-BA11-A3AD13DAE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8E584-657D-AD4A-8AC7-93861A481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D16E9A-5EF1-7C4F-A9E2-29A52DF48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47" y="1930400"/>
            <a:ext cx="8882465" cy="33195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DF4282-5B3A-E84C-988B-89D51793B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31" y="2134348"/>
            <a:ext cx="2126129" cy="21261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C70F2B-774E-7C4D-A9A7-F9BB5EF68B48}"/>
              </a:ext>
            </a:extLst>
          </p:cNvPr>
          <p:cNvSpPr txBox="1"/>
          <p:nvPr/>
        </p:nvSpPr>
        <p:spPr>
          <a:xfrm>
            <a:off x="7100047" y="2738531"/>
            <a:ext cx="1918447" cy="170329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B084A8-BF7C-1340-8817-CA9852918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6470" y="2768847"/>
            <a:ext cx="41656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508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FC81C-4BE0-944A-8EDA-29FD0F54C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99C34-56FE-AF43-8B62-33444E645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3BCAD6-D447-B840-B943-CDEF00DDA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482062"/>
            <a:ext cx="4749800" cy="4559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B866C9-646B-364B-B7F6-372E69300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70000"/>
            <a:ext cx="15875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988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00619-AAC4-EC4A-80C9-FE999ADD9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SOURCE CODE </a:t>
            </a:r>
            <a:r>
              <a:rPr lang="en-US" dirty="0" err="1"/>
              <a:t>contd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CF5F1-DBF9-0643-9167-5713189B0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Constant variable unique for each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FCEA24-45D9-9545-AF96-222458901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168" y="3060701"/>
            <a:ext cx="92710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205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465B1-82C9-0547-B43A-75599BD3A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SOURCE CODE </a:t>
            </a:r>
            <a:r>
              <a:rPr lang="en-US" dirty="0" err="1"/>
              <a:t>contd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C75BE-5F6B-9149-A02A-A7337B1CF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840" y="1488613"/>
            <a:ext cx="8596668" cy="3880773"/>
          </a:xfrm>
        </p:spPr>
        <p:txBody>
          <a:bodyPr/>
          <a:lstStyle/>
          <a:p>
            <a:r>
              <a:rPr lang="en-US" dirty="0"/>
              <a:t>Runtime parameters : twitter credentials</a:t>
            </a:r>
          </a:p>
          <a:p>
            <a:pPr lvl="1"/>
            <a:r>
              <a:rPr lang="en-US" dirty="0" err="1"/>
              <a:t>consumerKey</a:t>
            </a:r>
            <a:r>
              <a:rPr lang="en-US" dirty="0"/>
              <a:t> </a:t>
            </a:r>
            <a:r>
              <a:rPr lang="en-US" dirty="0" err="1"/>
              <a:t>consumerSecret</a:t>
            </a:r>
            <a:endParaRPr lang="en-US" dirty="0"/>
          </a:p>
          <a:p>
            <a:pPr lvl="1"/>
            <a:r>
              <a:rPr lang="en-US" dirty="0" err="1"/>
              <a:t>accessToken</a:t>
            </a:r>
            <a:r>
              <a:rPr lang="en-US" dirty="0"/>
              <a:t> </a:t>
            </a:r>
            <a:r>
              <a:rPr lang="en-US" dirty="0" err="1"/>
              <a:t>accessTokenSecret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36A6BC-CA19-8A4B-95D8-01BAE4CA4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63" y="2730500"/>
            <a:ext cx="101981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686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94A96-457D-8841-AF68-1C3FA9500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7998" y="1973812"/>
            <a:ext cx="5562101" cy="1320800"/>
          </a:xfrm>
        </p:spPr>
        <p:txBody>
          <a:bodyPr>
            <a:normAutofit/>
          </a:bodyPr>
          <a:lstStyle/>
          <a:p>
            <a:r>
              <a:rPr lang="en-US" dirty="0"/>
              <a:t>2- APPLICATION 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D0871-19E5-D642-8089-067125A3A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294612"/>
            <a:ext cx="8596668" cy="2746750"/>
          </a:xfrm>
        </p:spPr>
        <p:txBody>
          <a:bodyPr/>
          <a:lstStyle/>
          <a:p>
            <a:pPr marL="1371600" lvl="3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6A06F0-BBD8-9C40-83E5-E0597D0C4C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024" b="12564"/>
          <a:stretch/>
        </p:blipFill>
        <p:spPr>
          <a:xfrm>
            <a:off x="2694150" y="2607318"/>
            <a:ext cx="4563035" cy="200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53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FF09E-43B7-E941-B2AF-C0688B7D5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11048501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CONFIGURATION KAFKA IN DOCKER CONTAINER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53822C5-E6B2-D648-A15A-B0C29893C5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E86AE19-1EAC-6843-9486-ECDBBF4C63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08" r="3" b="1480"/>
          <a:stretch/>
        </p:blipFill>
        <p:spPr>
          <a:xfrm>
            <a:off x="466166" y="1270001"/>
            <a:ext cx="8593667" cy="558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992D95B-13E9-DB40-AC12-2C52EDCD55E4}"/>
              </a:ext>
            </a:extLst>
          </p:cNvPr>
          <p:cNvSpPr txBox="1"/>
          <p:nvPr/>
        </p:nvSpPr>
        <p:spPr>
          <a:xfrm>
            <a:off x="9271001" y="2160589"/>
            <a:ext cx="27954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Save this config in docker-</a:t>
            </a:r>
            <a:r>
              <a:rPr lang="en-US" dirty="0" err="1"/>
              <a:t>composer.yml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Run on a terminal :</a:t>
            </a:r>
          </a:p>
          <a:p>
            <a:r>
              <a:rPr lang="en-US" dirty="0"/>
              <a:t>	</a:t>
            </a:r>
            <a:r>
              <a:rPr lang="en-US" i="1" dirty="0"/>
              <a:t>docker-composer up</a:t>
            </a:r>
          </a:p>
        </p:txBody>
      </p:sp>
    </p:spTree>
    <p:extLst>
      <p:ext uri="{BB962C8B-B14F-4D97-AF65-F5344CB8AC3E}">
        <p14:creationId xmlns:p14="http://schemas.microsoft.com/office/powerpoint/2010/main" val="416303952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184</Words>
  <Application>Microsoft Macintosh PowerPoint</Application>
  <PresentationFormat>Widescreen</PresentationFormat>
  <Paragraphs>36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BIG DATA TECHNOLOGY APPLICATION </vt:lpstr>
      <vt:lpstr>1- SENTIMENT ANALYSIS ON STREAM OF TWEETS  </vt:lpstr>
      <vt:lpstr>ALGORITHM APPLIED ON BATCH OF TWEETS</vt:lpstr>
      <vt:lpstr>TECHNOLOGIES </vt:lpstr>
      <vt:lpstr>APPLICATION SOURCE CODE</vt:lpstr>
      <vt:lpstr>APPLICATION SOURCE CODE contd…</vt:lpstr>
      <vt:lpstr>APPLICATION SOURCE CODE contd…</vt:lpstr>
      <vt:lpstr>2- APPLICATION OF</vt:lpstr>
      <vt:lpstr>CONFIGURATION KAFKA IN DOCKER CONTAINER</vt:lpstr>
      <vt:lpstr>KAFKA PRODUCER</vt:lpstr>
      <vt:lpstr>KAFKA CONSUMER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TECHNOLOGY APPLICATION </dc:title>
  <dc:creator>Pogo Kamou, Romuald (Cognizant)</dc:creator>
  <cp:lastModifiedBy>Pogo Kamou, Romuald (Cognizant)</cp:lastModifiedBy>
  <cp:revision>1</cp:revision>
  <dcterms:created xsi:type="dcterms:W3CDTF">2020-10-04T18:56:26Z</dcterms:created>
  <dcterms:modified xsi:type="dcterms:W3CDTF">2020-10-04T18:59:00Z</dcterms:modified>
</cp:coreProperties>
</file>

<file path=docProps/thumbnail.jpeg>
</file>